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5" r:id="rId8"/>
    <p:sldId id="261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3AB2-3B27-44BE-82C8-F9CBA39DBAB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173A-AB0D-4502-A204-995FC9417E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Муринский</a:t>
            </a:r>
            <a:r>
              <a:rPr lang="ru-RU" dirty="0"/>
              <a:t> парк</a:t>
            </a:r>
            <a:br>
              <a:rPr lang="ru-RU" dirty="0"/>
            </a:br>
            <a:r>
              <a:rPr lang="ru-RU" dirty="0"/>
              <a:t>Проблемы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Назаров Сергей Анатольевич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sz="8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3765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Автостоянки на Северном пр.</a:t>
            </a:r>
            <a:br>
              <a:rPr lang="ru-RU" sz="3600" dirty="0"/>
            </a:br>
            <a:r>
              <a:rPr lang="ru-RU" sz="3600" dirty="0"/>
              <a:t>у </a:t>
            </a:r>
            <a:r>
              <a:rPr lang="ru-RU" sz="3600" dirty="0" err="1"/>
              <a:t>Муринского</a:t>
            </a:r>
            <a:r>
              <a:rPr lang="ru-RU" sz="3600" dirty="0"/>
              <a:t> парка </a:t>
            </a:r>
          </a:p>
        </p:txBody>
      </p:sp>
      <p:pic>
        <p:nvPicPr>
          <p:cNvPr id="4" name="Содержимое 3" descr="Муринский_3стоян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913" y="1484784"/>
            <a:ext cx="8525828" cy="47525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dirty="0"/>
              <a:t>Элементы благоустройства в </a:t>
            </a:r>
            <a:r>
              <a:rPr lang="ru-RU" sz="3600" dirty="0" err="1"/>
              <a:t>Муринском</a:t>
            </a:r>
            <a:r>
              <a:rPr lang="ru-RU" sz="3600" dirty="0"/>
              <a:t> парке</a:t>
            </a:r>
          </a:p>
        </p:txBody>
      </p:sp>
      <p:pic>
        <p:nvPicPr>
          <p:cNvPr id="5" name="Содержимое 4" descr="Муринский_вигвам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0261" y="2276872"/>
            <a:ext cx="4255883" cy="2520280"/>
          </a:xfrm>
        </p:spPr>
      </p:pic>
      <p:pic>
        <p:nvPicPr>
          <p:cNvPr id="6" name="Содержимое 5" descr="Муринский_нечт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15993" y="2276872"/>
            <a:ext cx="4480497" cy="2520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Муринский</a:t>
            </a:r>
            <a:r>
              <a:rPr lang="ru-RU" sz="3600" dirty="0"/>
              <a:t> парк(128.9 га)</a:t>
            </a:r>
            <a:br>
              <a:rPr lang="ru-RU" sz="3600" dirty="0"/>
            </a:br>
            <a:r>
              <a:rPr lang="ru-RU" sz="2700" dirty="0"/>
              <a:t>ЗНОП 4102(участок 1, западнее Гражданского пр.) – 87.5 га</a:t>
            </a:r>
            <a:br>
              <a:rPr lang="ru-RU" sz="2700" dirty="0"/>
            </a:br>
            <a:r>
              <a:rPr lang="ru-RU" sz="2700" dirty="0"/>
              <a:t>ЗНОП 4138(участок 2, восточнее Гражданского пр.) – 41.4 га</a:t>
            </a:r>
            <a:br>
              <a:rPr lang="ru-RU" sz="2700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Муринский пар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082352" cy="50324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/>
              <a:t>2-я и 3-я очереди </a:t>
            </a:r>
            <a:r>
              <a:rPr lang="ru-RU" sz="3600" dirty="0" err="1"/>
              <a:t>Муриниского</a:t>
            </a:r>
            <a:r>
              <a:rPr lang="ru-RU" sz="3600" dirty="0"/>
              <a:t> парка на Генеральном плане Петербурга</a:t>
            </a:r>
          </a:p>
        </p:txBody>
      </p:sp>
      <p:pic>
        <p:nvPicPr>
          <p:cNvPr id="5" name="Содержимое 4" descr="Муринский_2генплан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86" y="2126532"/>
            <a:ext cx="4110014" cy="3534716"/>
          </a:xfrm>
        </p:spPr>
      </p:pic>
      <p:pic>
        <p:nvPicPr>
          <p:cNvPr id="6" name="Содержимое 5" descr="Муринский_3генплан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20340" y="2120548"/>
            <a:ext cx="4228124" cy="35407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err="1"/>
              <a:t>Муринский</a:t>
            </a:r>
            <a:r>
              <a:rPr lang="ru-RU" sz="3600" dirty="0"/>
              <a:t> ручей в 1810 году</a:t>
            </a:r>
          </a:p>
        </p:txBody>
      </p:sp>
      <p:pic>
        <p:nvPicPr>
          <p:cNvPr id="4" name="Содержимое 3" descr="Муринский ручей_18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78607" cy="549724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err="1"/>
              <a:t>Муринский</a:t>
            </a:r>
            <a:r>
              <a:rPr lang="ru-RU" sz="3600" dirty="0"/>
              <a:t> ручей в 1960 году</a:t>
            </a:r>
          </a:p>
        </p:txBody>
      </p:sp>
      <p:pic>
        <p:nvPicPr>
          <p:cNvPr id="4" name="Содержимое 3" descr="Муринский ручей_19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231" y="1484784"/>
            <a:ext cx="8715361" cy="47525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err="1"/>
              <a:t>Муринский</a:t>
            </a:r>
            <a:r>
              <a:rPr lang="ru-RU" sz="3600" dirty="0"/>
              <a:t> ручей в 1960-е гг.</a:t>
            </a:r>
          </a:p>
        </p:txBody>
      </p:sp>
      <p:pic>
        <p:nvPicPr>
          <p:cNvPr id="4" name="Содержимое 3" descr="Муринский ручей_65-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710" y="1124744"/>
            <a:ext cx="8043947" cy="5184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Муринский</a:t>
            </a:r>
            <a:r>
              <a:rPr lang="ru-RU" sz="3600" dirty="0"/>
              <a:t> ручей в наши дни</a:t>
            </a:r>
          </a:p>
        </p:txBody>
      </p:sp>
      <p:pic>
        <p:nvPicPr>
          <p:cNvPr id="4" name="Содержимое 3" descr="Муринский ручей_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4544" y="1052736"/>
            <a:ext cx="8155899" cy="54726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/>
              <a:t>Участок </a:t>
            </a:r>
            <a:r>
              <a:rPr lang="ru-RU" sz="3600" dirty="0" err="1"/>
              <a:t>Муринского</a:t>
            </a:r>
            <a:r>
              <a:rPr lang="ru-RU" sz="3600" dirty="0"/>
              <a:t> парка</a:t>
            </a:r>
            <a:br>
              <a:rPr lang="ru-RU" sz="3600" dirty="0"/>
            </a:br>
            <a:r>
              <a:rPr lang="ru-RU" sz="3600" dirty="0"/>
              <a:t>Публичная кадастровая карта</a:t>
            </a:r>
          </a:p>
        </p:txBody>
      </p:sp>
      <p:pic>
        <p:nvPicPr>
          <p:cNvPr id="4" name="Содержимое 3" descr="Муринский_2 очеред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2566" y="1386970"/>
            <a:ext cx="6023769" cy="52103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/>
              <a:t>Проект благоустройства третьей очереди </a:t>
            </a:r>
            <a:r>
              <a:rPr lang="ru-RU" sz="3600" dirty="0" err="1"/>
              <a:t>Муринского</a:t>
            </a:r>
            <a:r>
              <a:rPr lang="ru-RU" sz="3600" dirty="0"/>
              <a:t> парка</a:t>
            </a:r>
          </a:p>
        </p:txBody>
      </p:sp>
      <p:pic>
        <p:nvPicPr>
          <p:cNvPr id="4" name="Содержимое 3" descr="Проект 3 очере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8854518" cy="500141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Муринский парк Проблемы развития</vt:lpstr>
      <vt:lpstr>Муринский парк(128.9 га) ЗНОП 4102(участок 1, западнее Гражданского пр.) – 87.5 га ЗНОП 4138(участок 2, восточнее Гражданского пр.) – 41.4 га  </vt:lpstr>
      <vt:lpstr>2-я и 3-я очереди Муриниского парка на Генеральном плане Петербурга</vt:lpstr>
      <vt:lpstr>Муринский ручей в 1810 году</vt:lpstr>
      <vt:lpstr>Муринский ручей в 1960 году</vt:lpstr>
      <vt:lpstr>Муринский ручей в 1960-е гг.</vt:lpstr>
      <vt:lpstr>Муринский ручей в наши дни</vt:lpstr>
      <vt:lpstr>Участок Муринского парка Публичная кадастровая карта</vt:lpstr>
      <vt:lpstr>Проект благоустройства третьей очереди Муринского парка</vt:lpstr>
      <vt:lpstr>Автостоянки на Северном пр. у Муринского парка </vt:lpstr>
      <vt:lpstr>Элементы благоустройства в Муринском парке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Муринский парк проблемы развития</dc:title>
  <dc:creator>Сергей</dc:creator>
  <cp:lastModifiedBy>Пользователь</cp:lastModifiedBy>
  <cp:revision>16</cp:revision>
  <dcterms:created xsi:type="dcterms:W3CDTF">2025-01-21T12:22:12Z</dcterms:created>
  <dcterms:modified xsi:type="dcterms:W3CDTF">2025-01-22T09:53:01Z</dcterms:modified>
</cp:coreProperties>
</file>