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57" r:id="rId4"/>
    <p:sldId id="30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C834-6D8E-6CE1-3621-B41FB1E26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C0143-6520-9DEB-0109-043C620D9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069CE-18A5-16D5-4607-9B62FA27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F3FF8-8546-1B01-99B1-93854A44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5094A-E481-F924-2EC9-8601257A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8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98DBC-37F9-2A4B-BFD7-9C037EDE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79AE9-7C4D-BAA3-0F41-4E65DDF8A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8BE5D-B7CC-B944-4C6B-BADDAB50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57A41-FEC0-CED5-4AAA-637C896F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F869D-FE86-7904-2118-A3957DD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1DB829-BFD1-48D8-4571-9F6205C1B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759AD-0972-DEB8-8472-C83305298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B98CF-AF94-8A14-73B2-28E286A1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D4093-6B0C-9B44-24B3-D592D70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5BDD2-5082-F00E-3EB8-45033AE2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15BCC-5BE3-45C0-A8EF-7ED34D66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80089-BE0E-D53D-76EF-30914044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E7E5F-C6A9-1BF2-06EE-B4D2ADF2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24D50-88D2-F8AD-2148-483E66FA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75093-059D-095F-BEAB-BB0C90C5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9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62679-E246-9638-51B6-BA4A1657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0153CA-15D9-49F8-9770-4348173B2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A9AD3-AA54-259F-3284-E6E86595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67FA2-D45B-3E02-993F-7CA1499D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1832C-9105-E527-09E9-7F186BA5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1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6FD4F-60B5-560C-9153-F9C174C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1CCB7-AD59-F433-1978-2B3868836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15D9B4-A79C-75C5-8D4B-303BF6643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FB77A-1813-7FED-BC99-D6E82060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6EBCB-60CF-8849-4AA2-E5D89172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EA6F4-56D8-202C-20A9-5C06E95D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E3D2-A7C2-BD4B-CA65-D49A0A96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E69-1AF6-D638-1CDF-67D8078B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52B93-C075-44D3-35AA-3C7FDA78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0E7C0D-9A68-B05A-C93D-386CCBD85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4AFF6B-DC73-CFC5-FB88-33E324740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CFFAE-7E9F-6AA4-170C-24A965AD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63DEC1-855E-DC18-D054-AD2900A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067B60-CBCF-B93E-C7F6-A950D043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F5C0-FED6-CABD-B0D2-67A31B93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1C38F0-1991-3BE3-F1DC-8BFD58D7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D1463D-57FF-8C0F-44E5-CD5BDA4F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95A2F-C447-6AEF-AE52-860CCC7A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2B8C5F-EF95-709E-4E54-9F1ED837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8F2A4F-2171-EBF9-EE67-850B0F90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F85D07-7F08-1FB7-7F68-E4E26354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3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8C6D-D167-EA11-C09F-561FF903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FB435-9632-E4E0-06CE-F2C6615B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600FF-8313-C667-646E-60AE5DD9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4C22E-8590-A6B4-A109-3DECD648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CFF650-6438-701D-660C-CED90AC4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5E3A02-FD6A-8CEF-0B7B-CD00B28F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EC6F-1E01-3D61-32F5-764870A5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BF941E-A7B7-DDF6-CF5A-096EC2CF4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F4792E-F4CF-256F-A574-4B180F25E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5A9FAD-822D-9F25-4D43-AB04A97E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40B5F-FEC0-8DE4-0715-25A68050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45F688-0155-07B2-2279-7ED01CCD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26630-71C6-F795-AC56-1CC7A9FD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A3A75-B6DE-1044-06FB-4FD48DE7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EDBA2-514F-FFC5-435A-14EA40690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A8DA-674B-41C1-AC7D-C47D26683E1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A0A9D-7AD5-BAB4-DFD0-C2EA10BE0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12B7B-87AA-EB7B-F320-E6BD3F9BA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D751-5217-4A03-801B-61F75391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3251"/>
            <a:ext cx="10515600" cy="1848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 Cyr" pitchFamily="18" charset="-52"/>
              </a:rPr>
              <a:t>Конференция</a:t>
            </a:r>
            <a:br>
              <a:rPr lang="ru-RU" dirty="0">
                <a:latin typeface="Times New Roman Cyr" pitchFamily="18" charset="-52"/>
              </a:rPr>
            </a:br>
            <a:r>
              <a:rPr lang="ru-RU" dirty="0">
                <a:latin typeface="Times New Roman Cyr" pitchFamily="18" charset="-52"/>
              </a:rPr>
              <a:t>«Будущее зелёных зон Санкт-Петербурга»</a:t>
            </a:r>
            <a:br>
              <a:rPr lang="ru-RU" dirty="0">
                <a:latin typeface="Times New Roman Cyr" pitchFamily="18" charset="-52"/>
              </a:rPr>
            </a:br>
            <a:r>
              <a:rPr lang="ru-RU" dirty="0">
                <a:latin typeface="Times New Roman Cyr" pitchFamily="18" charset="-52"/>
              </a:rPr>
              <a:t>25 января 2025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/>
          </a:p>
          <a:p>
            <a:pPr algn="ctr">
              <a:buNone/>
            </a:pPr>
            <a:r>
              <a:rPr lang="ru-RU" sz="4800" b="1" dirty="0">
                <a:latin typeface="Times New Roman Cyr" pitchFamily="18" charset="-52"/>
              </a:rPr>
              <a:t>Законодательная инициатива по созданию зон «временных ЗНОП»</a:t>
            </a:r>
          </a:p>
          <a:p>
            <a:pPr algn="ctr">
              <a:buNone/>
            </a:pPr>
            <a:endParaRPr lang="ru-RU" dirty="0">
              <a:latin typeface="Times New Roman Cyr" pitchFamily="18" charset="-52"/>
            </a:endParaRPr>
          </a:p>
          <a:p>
            <a:pPr algn="ctr">
              <a:buNone/>
            </a:pPr>
            <a:r>
              <a:rPr lang="ru-RU" b="1" dirty="0">
                <a:latin typeface="Times New Roman Cyr" pitchFamily="18" charset="-52"/>
              </a:rPr>
              <a:t>Михаил Иванович АМОСОВ</a:t>
            </a:r>
          </a:p>
          <a:p>
            <a:pPr algn="ctr">
              <a:buNone/>
            </a:pPr>
            <a:r>
              <a:rPr lang="ru-RU" dirty="0">
                <a:latin typeface="Times New Roman Cyr" pitchFamily="18" charset="-52"/>
              </a:rPr>
              <a:t>депутат Законодательного собрания Санкт-Петербурга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21E954-CD88-1FEA-B24D-C47DC6D6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Утверждённый проект планировки Кушелевки не предусматривает зелёных зон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AE83984-B606-4759-16DB-DF08B609B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2030"/>
            <a:ext cx="4138914" cy="50465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 показаны участки под жильё, школы, детсады, паркинги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нормативы градостроительного проектирования не предусматривают создания ЗНОП при проектировании жилых кварталов</a:t>
            </a:r>
          </a:p>
        </p:txBody>
      </p:sp>
      <p:pic>
        <p:nvPicPr>
          <p:cNvPr id="7" name="Содержимое 5">
            <a:extLst>
              <a:ext uri="{FF2B5EF4-FFF2-40B4-BE49-F238E27FC236}">
                <a16:creationId xmlns:a16="http://schemas.microsoft.com/office/drawing/2014/main" id="{87D5A2B9-1A2E-16F1-33EF-BE18A992E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2652" y="1263174"/>
            <a:ext cx="5449506" cy="5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4952" y="57128"/>
            <a:ext cx="10324618" cy="120451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 Cyr" pitchFamily="18" charset="-52"/>
              </a:rPr>
              <a:t>Возможный «временный ЗНОП» на Кушелевке</a:t>
            </a:r>
          </a:p>
        </p:txBody>
      </p:sp>
      <p:pic>
        <p:nvPicPr>
          <p:cNvPr id="9" name="Содержимое 8" descr="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871" y="1261642"/>
            <a:ext cx="8582258" cy="55963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792" y="289367"/>
            <a:ext cx="11447362" cy="925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 Cyr" pitchFamily="18" charset="-52"/>
              </a:rPr>
              <a:t>Решение правительства СПб по созданию </a:t>
            </a:r>
            <a:br>
              <a:rPr lang="ru-RU" b="1" dirty="0">
                <a:latin typeface="Times New Roman Cyr" pitchFamily="18" charset="-52"/>
              </a:rPr>
            </a:br>
            <a:r>
              <a:rPr lang="ru-RU" b="1" dirty="0">
                <a:latin typeface="Times New Roman Cyr" pitchFamily="18" charset="-52"/>
              </a:rPr>
              <a:t>сада сирени на месте будущей станции метро</a:t>
            </a:r>
          </a:p>
        </p:txBody>
      </p:sp>
      <p:pic>
        <p:nvPicPr>
          <p:cNvPr id="13" name="Содержимое 12" descr="n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953" y="1420793"/>
            <a:ext cx="9062093" cy="69129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Times New Roman Cyr</vt:lpstr>
      <vt:lpstr>Тема Office</vt:lpstr>
      <vt:lpstr>Конференция «Будущее зелёных зон Санкт-Петербурга» 25 января 2025 </vt:lpstr>
      <vt:lpstr>Утверждённый проект планировки Кушелевки не предусматривает зелёных зон</vt:lpstr>
      <vt:lpstr>Возможный «временный ЗНОП» на Кушелевке</vt:lpstr>
      <vt:lpstr>Решение правительства СПб по созданию  сада сирени на месте будущей станции метро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Амосов Михаил Иванович</dc:creator>
  <cp:lastModifiedBy>Амосов Михаил Иванович</cp:lastModifiedBy>
  <cp:revision>1</cp:revision>
  <dcterms:created xsi:type="dcterms:W3CDTF">2025-01-24T13:10:54Z</dcterms:created>
  <dcterms:modified xsi:type="dcterms:W3CDTF">2025-01-24T13:42:33Z</dcterms:modified>
</cp:coreProperties>
</file>